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0b904ba63c462a" /><Relationship Type="http://schemas.openxmlformats.org/officeDocument/2006/relationships/extended-properties" Target="/docProps/app.xml" Id="Rb383cc8da7394877" /><Relationship Type="http://schemas.openxmlformats.org/officeDocument/2006/relationships/officeDocument" Target="/ppt/presentation.xml" Id="R8f3fbba4e56f48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b5b641d8ed44c1"/>
  </p:sldMasterIdLst>
  <p:notesMasterIdLst>
    <p:notesMasterId xmlns:r="http://schemas.openxmlformats.org/officeDocument/2006/relationships" r:id="R0feaa94721964b23"/>
  </p:notesMasterIdLst>
  <p:sldIdLst>
    <p:sldId xmlns:r="http://schemas.openxmlformats.org/officeDocument/2006/relationships" id="256" r:id="Rb8088b90ae834e0b"/>
    <p:sldId xmlns:r="http://schemas.openxmlformats.org/officeDocument/2006/relationships" id="257" r:id="R5b37b8342c1744d8"/>
    <p:sldId xmlns:r="http://schemas.openxmlformats.org/officeDocument/2006/relationships" id="258" r:id="Rcaad26a6238f4023"/>
    <p:sldId xmlns:r="http://schemas.openxmlformats.org/officeDocument/2006/relationships" id="259" r:id="Rea42a5e4cfa44338"/>
    <p:sldId xmlns:r="http://schemas.openxmlformats.org/officeDocument/2006/relationships" id="260" r:id="Rbd32a376361247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57242982d74833" /><Relationship Type="http://schemas.openxmlformats.org/officeDocument/2006/relationships/slideMaster" Target="/ppt/slideMasters/slideMaster1.xml" Id="R05b5b641d8ed44c1" /><Relationship Type="http://schemas.openxmlformats.org/officeDocument/2006/relationships/notesMaster" Target="/ppt/notesMasters/notesMaster1.xml" Id="R0feaa94721964b23" /><Relationship Type="http://schemas.openxmlformats.org/officeDocument/2006/relationships/presProps" Target="/ppt/presProps.xml" Id="R481ef80a02094166" /><Relationship Type="http://schemas.openxmlformats.org/officeDocument/2006/relationships/tableStyles" Target="/ppt/tableStyles.xml" Id="R5e1e374820c34ec7" /><Relationship Type="http://schemas.openxmlformats.org/officeDocument/2006/relationships/slide" Target="/ppt/slides/slide1.xml" Id="Rb8088b90ae834e0b" /><Relationship Type="http://schemas.openxmlformats.org/officeDocument/2006/relationships/slide" Target="/ppt/slides/slide2.xml" Id="R5b37b8342c1744d8" /><Relationship Type="http://schemas.openxmlformats.org/officeDocument/2006/relationships/slide" Target="/ppt/slides/slide3.xml" Id="Rcaad26a6238f4023" /><Relationship Type="http://schemas.openxmlformats.org/officeDocument/2006/relationships/slide" Target="/ppt/slides/slide4.xml" Id="Rea42a5e4cfa44338" /><Relationship Type="http://schemas.openxmlformats.org/officeDocument/2006/relationships/slide" Target="/ppt/slides/slide5.xml" Id="Rbd32a376361247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6341e028844f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eee4e4410943d7" /><Relationship Type="http://schemas.openxmlformats.org/officeDocument/2006/relationships/notesMaster" Target="/ppt/notesMasters/notesMaster1.xml" Id="R74740bc245cf48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392b0722e149bc" /><Relationship Type="http://schemas.openxmlformats.org/officeDocument/2006/relationships/notesMaster" Target="/ppt/notesMasters/notesMaster1.xml" Id="R82325895a73647b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5e0f20d79f4dce" /><Relationship Type="http://schemas.openxmlformats.org/officeDocument/2006/relationships/notesMaster" Target="/ppt/notesMasters/notesMaster1.xml" Id="R3c435f6ab39249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56b065c46043e1" /><Relationship Type="http://schemas.openxmlformats.org/officeDocument/2006/relationships/notesMaster" Target="/ppt/notesMasters/notesMaster1.xml" Id="R9ceb5d2fe61c43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d80645dac44633" /><Relationship Type="http://schemas.openxmlformats.org/officeDocument/2006/relationships/notesMaster" Target="/ppt/notesMasters/notesMaster1.xml" Id="R67e8479910c64dc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本页为小执于2026-10-25创作的企业周会演示内容。组织、任务、日期和状态均为虚构示例，非客户业绩或真实经营数据。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本页为小执于2026-10-25创作的企业周会演示内容。组织、任务、日期和状态均为虚构示例，非客户业绩或真实经营数据。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本页为小执于2026-10-25创作的企业周会演示内容。组织、任务、日期和状态均为虚构示例，非客户业绩或真实经营数据。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本页为小执于2026-10-25创作的企业周会演示内容。组织、任务、日期和状态均为虚构示例，非客户业绩或真实经营数据。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本页为小执于2026-10-25创作的企业周会演示内容。组织、任务、日期和状态均为虚构示例，非客户业绩或真实经营数据。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cd114fb902495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548771740f4b2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6fc4bc643142a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4b1503d932468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da212b2aa44b0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fdf63e811946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C28998-8E91-4CDE-96AF-87E7F489CE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83D91B-373D-466E-B4B2-D956E61C68B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D6F2FFD-568A-45BF-A331-A4CF0F1D49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3AD8BC-A35F-45A7-B2DD-CDF5081570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4BD25F-7A89-4DD3-BB88-A019C5E9DC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90CA716-1062-49BD-AC81-D412D53879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BF01DE-2481-4C19-90E4-037F5A30BE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C359131-50EC-4EB0-85F9-023297ECAD9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081747-6A8A-40D1-B49C-B4D49A980D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540841C-FA26-4F54-A641-9D0532B5F0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3e3046ccff4980" /><Relationship Type="http://schemas.openxmlformats.org/officeDocument/2006/relationships/slideLayout" Target="/ppt/slideLayouts/slideLayout1.xml" Id="R28922d9145d841fc" /><Relationship Type="http://schemas.openxmlformats.org/officeDocument/2006/relationships/slideLayout" Target="/ppt/slideLayouts/slideLayout2.xml" Id="Rc58f9992cc324ab6" /><Relationship Type="http://schemas.openxmlformats.org/officeDocument/2006/relationships/slideLayout" Target="/ppt/slideLayouts/slideLayout3.xml" Id="R0e017aa957724d79" /><Relationship Type="http://schemas.openxmlformats.org/officeDocument/2006/relationships/slideLayout" Target="/ppt/slideLayouts/slideLayout4.xml" Id="Rf9ce7c235ccd43e1" /><Relationship Type="http://schemas.openxmlformats.org/officeDocument/2006/relationships/slideLayout" Target="/ppt/slideLayouts/slideLayout5.xml" Id="R5ccfafdd26404cb9" /><Relationship Type="http://schemas.openxmlformats.org/officeDocument/2006/relationships/slideLayout" Target="/ppt/slideLayouts/slideLayout6.xml" Id="R3775a99e7b3a4a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922d9145d841fc"/>
    <p:sldLayoutId xmlns:r="http://schemas.openxmlformats.org/officeDocument/2006/relationships" id="2147483650" r:id="Rc58f9992cc324ab6"/>
    <p:sldLayoutId xmlns:r="http://schemas.openxmlformats.org/officeDocument/2006/relationships" id="2147483651" r:id="R0e017aa957724d79"/>
    <p:sldLayoutId xmlns:r="http://schemas.openxmlformats.org/officeDocument/2006/relationships" id="2147483652" r:id="Rf9ce7c235ccd43e1"/>
    <p:sldLayoutId xmlns:r="http://schemas.openxmlformats.org/officeDocument/2006/relationships" id="2147483653" r:id="R5ccfafdd26404cb9"/>
    <p:sldLayoutId xmlns:r="http://schemas.openxmlformats.org/officeDocument/2006/relationships" id="2147483654" r:id="R3775a99e7b3a4a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e94e4fc4824995" /><Relationship Type="http://schemas.openxmlformats.org/officeDocument/2006/relationships/notesSlide" Target="/ppt/notesSlides/notesSlide1.xml" Id="R33bb0f2772c448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a2c19cdd02475c" /><Relationship Type="http://schemas.openxmlformats.org/officeDocument/2006/relationships/notesSlide" Target="/ppt/notesSlides/notesSlide2.xml" Id="R61f90f9da70045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3e5cfa7ae84dae" /><Relationship Type="http://schemas.openxmlformats.org/officeDocument/2006/relationships/notesSlide" Target="/ppt/notesSlides/notesSlide3.xml" Id="Rf7558f55d34c42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47594d79fd4252" /><Relationship Type="http://schemas.openxmlformats.org/officeDocument/2006/relationships/notesSlide" Target="/ppt/notesSlides/notesSlide4.xml" Id="R4eec1696da534b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dec165cbd648f1" /><Relationship Type="http://schemas.openxmlformats.org/officeDocument/2006/relationships/notesSlide" Target="/ppt/notesSlides/notesSlide5.xml" Id="R6c642479dcd94a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E36F0-D9B2-4CE7-88ED-8DEADE3C5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青禾协作小组周会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311B9-5E8F-410C-917E-2475C237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自创虚构示例（非真实企业数据）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50DF0C-2724-4767-ADAE-1EF3AD2F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334125"/>
            <a:ext cx="981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1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CF517-18BB-4214-A5D1-1165276D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资料展示页改版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25B9B4-7B66-4FD4-9F98-2E993699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1082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示例周期：2026 年 10 月 19 日至 25 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48C2A9-4B98-446F-95F0-BC7489DE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028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确认本周交付状态，明确下周任务负责人及验收方式。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C89D14-7B66-4D95-822B-29C67999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任务进展　协作卡点　下周分工　会议结论</a:t>
            </a:r>
          </a:p>
        </p:txBody>
      </p:sp>
    </p:spTree>
    <p:extLst>
      <p:ext uri="{BB962C8B-B14F-4D97-AF65-F5344CB8AC3E}">
        <p14:creationId xmlns:p14="http://schemas.microsoft.com/office/powerpoint/2010/main" val="13496271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79CBA-207C-4FB1-B237-58FDEE0C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本周任务进展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F0BDD-EB0A-448F-9994-9C4881A7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自创虚构示例（非真实企业数据）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22648A-09F1-49B2-9389-1AA039F1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334125"/>
            <a:ext cx="981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2 / 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7D83A4-8FE9-4594-B74E-026D8045ED62}"/>
              </a:ext>
            </a:extLst>
          </p:cNvPr>
          <p:cNvGraphicFramePr/>
          <p:nvPr/>
        </p:nvGraphicFramePr>
        <p:xfrm>
          <a:off xmlns:a="http://schemas.openxmlformats.org/drawingml/2006/main" x="685800" y="1733550"/>
          <a:ext xmlns:a="http://schemas.openxmlformats.org/drawingml/2006/main" cx="10820400" cy="3200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286000"/>
                <a:gridCol w="1714500"/>
                <a:gridCol w="3409950"/>
                <a:gridCol w="3409950"/>
              </a:tblGrid>
              <a:tr h="80010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交付项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当前状态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已有材料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下一步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</a:tr>
              <a:tr h="80010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需求清单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已完成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需求说明初版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会后确认范围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页面草稿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进行中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首页布局草稿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补齐栏目文字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校对清单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未开始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标题与链接目录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确定检查标准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159A9E-DB99-43EC-B6D1-DC1068F9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9115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页面草稿需等待栏目文字，当前仍未进入完整校对。</a:t>
            </a:r>
          </a:p>
        </p:txBody>
      </p:sp>
    </p:spTree>
    <p:extLst>
      <p:ext uri="{BB962C8B-B14F-4D97-AF65-F5344CB8AC3E}">
        <p14:creationId xmlns:p14="http://schemas.microsoft.com/office/powerpoint/2010/main" val="2877677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C416D6-7BCE-4F0D-B824-1A9770114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协作卡点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1DC2B-9EAD-46D3-9378-07BFDD73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自创虚构示例（非真实企业数据）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0CEDEF-31C5-4EAC-96B5-C2C5013C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334125"/>
            <a:ext cx="981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3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062F6-35C3-430F-B9BD-4D299D84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栏目文字尚未确认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824CA8-189A-45E8-B600-BC01552CD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内容负责人在 10 月 27 日前提交第一版文字。</a:t>
            </a:r>
          </a:p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项目协调人确认是否符合已定范围。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A0D57-758C-4F9F-A212-EDD7CCD4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校对标准需要统一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18934B-3601-4951-A190-C04E2D77C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6722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测试负责人在 10 月 28 日前整理标题、链接与排版清单。</a:t>
            </a:r>
          </a:p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设计负责人补充版式检查项。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AF768E-E3A5-4455-9F2C-47402161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会议讨论范围：确认交付内容、负责人和截止日，不讨论新增栏目。</a:t>
            </a:r>
          </a:p>
        </p:txBody>
      </p:sp>
    </p:spTree>
    <p:extLst>
      <p:ext uri="{BB962C8B-B14F-4D97-AF65-F5344CB8AC3E}">
        <p14:creationId xmlns:p14="http://schemas.microsoft.com/office/powerpoint/2010/main" val="12907663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46FF4-6E87-46F0-A3B8-DF792EDED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下周分工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4A700-60D1-467D-96BF-926A78D62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自创虚构示例（非真实企业数据）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D6A328-7B70-40A6-B804-A124AC03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334125"/>
            <a:ext cx="981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4 / 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DF9616-74B3-44CA-8188-1F8ACFC50942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9052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00350"/>
                <a:gridCol w="2266950"/>
                <a:gridCol w="2114550"/>
                <a:gridCol w="3638550"/>
              </a:tblGrid>
              <a:tr h="78105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负责人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示例截止日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验收方式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T w="9525">
                      <a:solidFill>
                        <a:srgbClr val="D4DCE4"/>
                      </a:solidFill>
                      <a:prstDash val="solid"/>
                    </a:lnT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EAF0F5"/>
                    </a:solidFill>
                  </a:tcPr>
                </a:tc>
              </a:tr>
              <a:tr h="78105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确认需求范围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项目协调人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 月 26 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清单逐项确认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提交栏目文字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内容负责人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 月 27 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文字与栏目对齐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完成页面草稿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设计负责人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 月 29 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逐页查看布局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完成校对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DCE4"/>
                      </a:solidFill>
                      <a:prstDash val="solid"/>
                    </a:lnL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测试负责人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 月 30 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71450" tIns="152400" rIns="17145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7324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问题清单逐项关闭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4DCE4"/>
                      </a:solidFill>
                      <a:prstDash val="solid"/>
                    </a:lnR>
                    <a:lnB w="9525">
                      <a:solidFill>
                        <a:srgbClr val="D4DC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4859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2FFE11-47C0-42B6-BF36-1800E8718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本次会议结论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94E3A9-C278-442B-90DB-A9243BC5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自创虚构示例（非真实企业数据）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69B6B4-CBE5-4D61-A2B3-D8D3994C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334125"/>
            <a:ext cx="981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2677D"/>
                </a:solidFill>
                <a:latin typeface="Microsoft YaHei"/>
                <a:ea typeface="Microsoft YaHei"/>
                <a:cs typeface="Microsoft YaHei"/>
              </a:rPr>
              <a:t>5 /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4864B-287B-4F54-B915-F4C0A2A7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022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已确定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9F6BA9-54BC-47EF-9FE8-8C5EBE3A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1800225"/>
            <a:ext cx="8610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本轮只完成现有栏目改版，不加入新栏目。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477178-E0F6-4AB9-9B6A-5DA3B8A0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待确认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004CC7-7A83-45FD-AD71-155E0FEF3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800350"/>
            <a:ext cx="8610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栏目文字由内容负责人提交，项目协调人确认。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0C99F-3704-4B24-B72D-9CBDBD8F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复核时间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C3C952-9CED-464E-896C-B4A5BB306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800475"/>
            <a:ext cx="8610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10 月 30 日集中查看草稿与校对结果。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0702B8-96C8-4C03-AF59-835D27A9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后续记录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0D86D7-6580-475E-B53F-2812420E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8610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7324D"/>
                </a:solidFill>
                <a:latin typeface="Microsoft YaHei"/>
                <a:ea typeface="Microsoft YaHei"/>
                <a:cs typeface="Microsoft YaHei"/>
              </a:rPr>
              <a:t>未完成事项保留原因和新的截止日，进入下次周会。</a:t>
            </a:r>
          </a:p>
        </p:txBody>
      </p:sp>
    </p:spTree>
    <p:extLst>
      <p:ext uri="{BB962C8B-B14F-4D97-AF65-F5344CB8AC3E}">
        <p14:creationId xmlns:p14="http://schemas.microsoft.com/office/powerpoint/2010/main" val="6125623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2026-10-25T13:57:46.8600000Z</dcterms:created>
  <dcterms:modified xsi:type="dcterms:W3CDTF">2026-10-25T13:57:46.8600000Z</dcterms:modified>
</coreProperties>
</file>